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5" r:id="rId3"/>
    <p:sldId id="268" r:id="rId4"/>
    <p:sldId id="256" r:id="rId5"/>
    <p:sldId id="279" r:id="rId6"/>
    <p:sldId id="280" r:id="rId7"/>
    <p:sldId id="270" r:id="rId8"/>
    <p:sldId id="281" r:id="rId9"/>
    <p:sldId id="291" r:id="rId10"/>
    <p:sldId id="271" r:id="rId11"/>
    <p:sldId id="266" r:id="rId12"/>
    <p:sldId id="273" r:id="rId13"/>
    <p:sldId id="284" r:id="rId14"/>
    <p:sldId id="272" r:id="rId15"/>
    <p:sldId id="288" r:id="rId16"/>
    <p:sldId id="274" r:id="rId17"/>
    <p:sldId id="292" r:id="rId18"/>
    <p:sldId id="293" r:id="rId19"/>
    <p:sldId id="285" r:id="rId20"/>
    <p:sldId id="283" r:id="rId21"/>
    <p:sldId id="286" r:id="rId22"/>
    <p:sldId id="290" r:id="rId23"/>
    <p:sldId id="267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91162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5258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94385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4384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</a:p>
        </p:txBody>
      </p:sp>
      <p:pic>
        <p:nvPicPr>
          <p:cNvPr id="10" name="图片 9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673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</a:p>
        </p:txBody>
      </p:sp>
      <p:sp>
        <p:nvSpPr>
          <p:cNvPr id="37" name="任意多边形: 形状 36"/>
          <p:cNvSpPr/>
          <p:nvPr/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同时，用户也可以取消已点赞的帖子或评论。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点赞模块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管理员模块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通知模块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071370" y="3037205"/>
            <a:ext cx="3038475" cy="859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3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429250" y="3391535"/>
            <a:ext cx="217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这部分放哪些页面？待定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3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3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</a:p>
        </p:txBody>
      </p: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6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管理端可以对用户发送系统消息和禁用账户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管理端可以对论坛上的帖子和评论进行审核、排序和删除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30" y="294386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SQLAlchemy：SQLAlchemy是Python的一种ORM（对象关系映射）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3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效果。同时，使用Less和Axios可以提高前端开发的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可以满足高性能和易用性的需求，同时支持自动生成API文档和输入参数验证等功能，为后端开发提供便利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使用Sqlite作为数据库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7ed6e59-ffc1-40c0-9d0c-ba6e9e1db02a"/>
  <p:tag name="COMMONDATA" val="eyJjb3VudCI6MTM3LCJoZGlkIjoiZmZkMDAxNWUyZWIyNWI3NGU2NTIwNmFmMjJmMzIzODYiLCJ1c2VyQ291bnQiOjEzN30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749</Words>
  <Application>Microsoft Office PowerPoint</Application>
  <PresentationFormat>宽屏</PresentationFormat>
  <Paragraphs>120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黑体</vt:lpstr>
      <vt:lpstr>Arial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ntrqs01@outlook.com</cp:lastModifiedBy>
  <cp:revision>163</cp:revision>
  <dcterms:created xsi:type="dcterms:W3CDTF">2019-03-11T08:01:00Z</dcterms:created>
  <dcterms:modified xsi:type="dcterms:W3CDTF">2023-05-28T11:38:38Z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